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75" r:id="rId22"/>
    <p:sldId id="353" r:id="rId23"/>
    <p:sldId id="357" r:id="rId24"/>
    <p:sldId id="355" r:id="rId25"/>
    <p:sldId id="373" r:id="rId26"/>
    <p:sldId id="376" r:id="rId27"/>
    <p:sldId id="289" r:id="rId28"/>
    <p:sldId id="362" r:id="rId29"/>
    <p:sldId id="365" r:id="rId30"/>
    <p:sldId id="286" r:id="rId31"/>
    <p:sldId id="296" r:id="rId32"/>
    <p:sldId id="366" r:id="rId33"/>
    <p:sldId id="364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Thanks, today I’ll be talking about…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/>
              <a:lstStyle/>
              <a:p>
                <a:r>
                  <a:rPr lang="en-US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90" t="-2332" r="-4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/>
              <a:lstStyle/>
              <a:p>
                <a:r>
                  <a:rPr lang="en-US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90" t="-2332" r="-4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Simple approximations work and are systematically improvable at low RG resolution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Ongoing work: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Extend to cross sections and test scale/scheme dependence of extracted properties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Investigate impact of various corrections: 3-body terms, final state interactions, etc.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Apply to more complicated knock-out reactions (SRG with optical potentials)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 uncertainty quantification in low RG resolution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3130</Words>
  <Application>Microsoft Macintosh PowerPoint</Application>
  <PresentationFormat>Widescreen</PresentationFormat>
  <Paragraphs>366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138</cp:revision>
  <dcterms:created xsi:type="dcterms:W3CDTF">2021-04-13T22:10:52Z</dcterms:created>
  <dcterms:modified xsi:type="dcterms:W3CDTF">2021-10-06T18:36:00Z</dcterms:modified>
</cp:coreProperties>
</file>